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4" r:id="rId3"/>
    <p:sldId id="265" r:id="rId4"/>
    <p:sldId id="266" r:id="rId5"/>
    <p:sldId id="267" r:id="rId6"/>
    <p:sldId id="268" r:id="rId7"/>
    <p:sldId id="269" r:id="rId8"/>
    <p:sldId id="270" r:id="rId9"/>
    <p:sldId id="274" r:id="rId10"/>
    <p:sldId id="271" r:id="rId11"/>
    <p:sldId id="272" r:id="rId12"/>
    <p:sldId id="273" r:id="rId13"/>
    <p:sldId id="275" r:id="rId14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171F"/>
    <a:srgbClr val="142209"/>
    <a:srgbClr val="4C051E"/>
    <a:srgbClr val="320039"/>
    <a:srgbClr val="4A4136"/>
    <a:srgbClr val="5C532C"/>
    <a:srgbClr val="662648"/>
    <a:srgbClr val="7A2554"/>
    <a:srgbClr val="562040"/>
    <a:srgbClr val="413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Uma imagem contendo ao ar livre, grama&#10;&#10;Descrição gerada automaticamente">
            <a:extLst>
              <a:ext uri="{FF2B5EF4-FFF2-40B4-BE49-F238E27FC236}">
                <a16:creationId xmlns:a16="http://schemas.microsoft.com/office/drawing/2014/main" id="{9857992A-8321-40D0-91BF-545DFCAA3F5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592920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  <p:extLst>
      <p:ext uri="{BB962C8B-B14F-4D97-AF65-F5344CB8AC3E}">
        <p14:creationId xmlns:p14="http://schemas.microsoft.com/office/powerpoint/2010/main" val="80993056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 descr="Uma imagem contendo edifício&#10;&#10;Descrição gerada automaticamente">
            <a:extLst>
              <a:ext uri="{FF2B5EF4-FFF2-40B4-BE49-F238E27FC236}">
                <a16:creationId xmlns:a16="http://schemas.microsoft.com/office/drawing/2014/main" id="{7DE26674-4C7A-4873-8D61-5897A0D9CDE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592920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59292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173445962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Uma imagem contendo grama, ao ar livre, edifício&#10;&#10;Descrição gerada automaticamente">
            <a:extLst>
              <a:ext uri="{FF2B5EF4-FFF2-40B4-BE49-F238E27FC236}">
                <a16:creationId xmlns:a16="http://schemas.microsoft.com/office/drawing/2014/main" id="{6C02A6D9-7BB2-4836-A6C3-61E08132E29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592920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1735917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AE864B1E-6FD3-491D-8C35-DCDAD4104B7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LOUVAI A CRISTO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611A7983-876C-457A-A2E1-1C0A2208770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22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C6E3E50-D455-4E37-89BF-F60AE082C5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LOUVAI A CRISTO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7062D39-5C57-4B8E-B85D-FB2AB9863A6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22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07B49A16-8765-4678-8395-70DE76F563A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Louvai, louvai Cristo, </a:t>
            </a:r>
          </a:p>
          <a:p>
            <a:r>
              <a:rPr lang="pt-BR" dirty="0"/>
              <a:t>o bom Mestre divino! </a:t>
            </a:r>
          </a:p>
          <a:p>
            <a:r>
              <a:rPr lang="pt-BR" dirty="0"/>
              <a:t>Cantai, cantai, Seu </a:t>
            </a:r>
          </a:p>
          <a:p>
            <a:r>
              <a:rPr lang="pt-BR" dirty="0"/>
              <a:t>grande amor cantai; </a:t>
            </a:r>
          </a:p>
        </p:txBody>
      </p:sp>
    </p:spTree>
    <p:extLst>
      <p:ext uri="{BB962C8B-B14F-4D97-AF65-F5344CB8AC3E}">
        <p14:creationId xmlns:p14="http://schemas.microsoft.com/office/powerpoint/2010/main" val="99678757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C6E3E50-D455-4E37-89BF-F60AE082C5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LOUVAI A CRISTO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7062D39-5C57-4B8E-B85D-FB2AB9863A6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22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07B49A16-8765-4678-8395-70DE76F563A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Fiéis, cantai de coração, </a:t>
            </a:r>
          </a:p>
          <a:p>
            <a:r>
              <a:rPr lang="pt-BR" dirty="0"/>
              <a:t>bem unidos, </a:t>
            </a:r>
          </a:p>
          <a:p>
            <a:r>
              <a:rPr lang="pt-BR" dirty="0"/>
              <a:t>Seu poder e glória </a:t>
            </a:r>
          </a:p>
          <a:p>
            <a:r>
              <a:rPr lang="pt-BR" dirty="0"/>
              <a:t>louvai, louvai! </a:t>
            </a:r>
          </a:p>
        </p:txBody>
      </p:sp>
    </p:spTree>
    <p:extLst>
      <p:ext uri="{BB962C8B-B14F-4D97-AF65-F5344CB8AC3E}">
        <p14:creationId xmlns:p14="http://schemas.microsoft.com/office/powerpoint/2010/main" val="207651756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C6E3E50-D455-4E37-89BF-F60AE082C5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LOUVAI A CRISTO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7062D39-5C57-4B8E-B85D-FB2AB9863A6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22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07B49A16-8765-4678-8395-70DE76F563A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Qual pastor que </a:t>
            </a:r>
          </a:p>
          <a:p>
            <a:r>
              <a:rPr lang="pt-BR" dirty="0"/>
              <a:t>cuida do Seu rebanho, </a:t>
            </a:r>
          </a:p>
          <a:p>
            <a:r>
              <a:rPr lang="pt-BR" dirty="0"/>
              <a:t>Jesus, assim, os </a:t>
            </a:r>
          </a:p>
          <a:p>
            <a:r>
              <a:rPr lang="pt-BR" dirty="0"/>
              <a:t>Seus protegerá.</a:t>
            </a:r>
          </a:p>
        </p:txBody>
      </p:sp>
    </p:spTree>
    <p:extLst>
      <p:ext uri="{BB962C8B-B14F-4D97-AF65-F5344CB8AC3E}">
        <p14:creationId xmlns:p14="http://schemas.microsoft.com/office/powerpoint/2010/main" val="162853484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C6E3E50-D455-4E37-89BF-F60AE082C5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LOUVAI A CRISTO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7062D39-5C57-4B8E-B85D-FB2AB9863A6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22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07B49A16-8765-4678-8395-70DE76F563A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Louvai, louvai, </a:t>
            </a:r>
          </a:p>
          <a:p>
            <a:r>
              <a:rPr lang="pt-BR" dirty="0"/>
              <a:t>falai da Sua grandeza, </a:t>
            </a:r>
          </a:p>
          <a:p>
            <a:r>
              <a:rPr lang="pt-BR" dirty="0"/>
              <a:t>Do perdão, da graça </a:t>
            </a:r>
          </a:p>
          <a:p>
            <a:r>
              <a:rPr lang="pt-BR" dirty="0"/>
              <a:t>que a todos dá.</a:t>
            </a:r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23084393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C6E3E50-D455-4E37-89BF-F60AE082C5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LOUVAI A CRISTO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7062D39-5C57-4B8E-B85D-FB2AB9863A6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22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07B49A16-8765-4678-8395-70DE76F563A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Louvai, louvai Cristo, </a:t>
            </a:r>
          </a:p>
          <a:p>
            <a:r>
              <a:rPr lang="pt-BR" dirty="0"/>
              <a:t>o bom Mestre divino! </a:t>
            </a:r>
          </a:p>
          <a:p>
            <a:r>
              <a:rPr lang="pt-BR" dirty="0"/>
              <a:t>Por nós, na cruz, </a:t>
            </a:r>
          </a:p>
          <a:p>
            <a:r>
              <a:rPr lang="pt-BR" dirty="0"/>
              <a:t>Ele sofreu, morreu;</a:t>
            </a:r>
          </a:p>
        </p:txBody>
      </p:sp>
    </p:spTree>
    <p:extLst>
      <p:ext uri="{BB962C8B-B14F-4D97-AF65-F5344CB8AC3E}">
        <p14:creationId xmlns:p14="http://schemas.microsoft.com/office/powerpoint/2010/main" val="16165300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C6E3E50-D455-4E37-89BF-F60AE082C5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LOUVAI A CRISTO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7062D39-5C57-4B8E-B85D-FB2AB9863A6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22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07B49A16-8765-4678-8395-70DE76F563A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Perdão, perdão, hoje </a:t>
            </a:r>
          </a:p>
          <a:p>
            <a:r>
              <a:rPr lang="pt-BR" dirty="0"/>
              <a:t>aos contritos outorga, </a:t>
            </a:r>
          </a:p>
          <a:p>
            <a:r>
              <a:rPr lang="pt-BR" dirty="0"/>
              <a:t>Pois precioso sangue </a:t>
            </a:r>
          </a:p>
          <a:p>
            <a:r>
              <a:rPr lang="pt-BR" dirty="0"/>
              <a:t>na cruz verteu. </a:t>
            </a:r>
          </a:p>
        </p:txBody>
      </p:sp>
    </p:spTree>
    <p:extLst>
      <p:ext uri="{BB962C8B-B14F-4D97-AF65-F5344CB8AC3E}">
        <p14:creationId xmlns:p14="http://schemas.microsoft.com/office/powerpoint/2010/main" val="316722205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C6E3E50-D455-4E37-89BF-F60AE082C5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LOUVAI A CRISTO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7062D39-5C57-4B8E-B85D-FB2AB9863A6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22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07B49A16-8765-4678-8395-70DE76F563A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Sim, louvai-O, </a:t>
            </a:r>
          </a:p>
          <a:p>
            <a:r>
              <a:rPr lang="pt-BR" dirty="0" err="1"/>
              <a:t>ei-lO</a:t>
            </a:r>
            <a:r>
              <a:rPr lang="pt-BR" dirty="0"/>
              <a:t> tão exaltado, </a:t>
            </a:r>
          </a:p>
          <a:p>
            <a:r>
              <a:rPr lang="pt-BR" dirty="0"/>
              <a:t>Mediador que nunca falhará.</a:t>
            </a:r>
          </a:p>
        </p:txBody>
      </p:sp>
    </p:spTree>
    <p:extLst>
      <p:ext uri="{BB962C8B-B14F-4D97-AF65-F5344CB8AC3E}">
        <p14:creationId xmlns:p14="http://schemas.microsoft.com/office/powerpoint/2010/main" val="321393590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C6E3E50-D455-4E37-89BF-F60AE082C5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LOUVAI A CRISTO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7062D39-5C57-4B8E-B85D-FB2AB9863A6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22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07B49A16-8765-4678-8395-70DE76F563A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Louvai, louvai, </a:t>
            </a:r>
          </a:p>
          <a:p>
            <a:r>
              <a:rPr lang="pt-BR" dirty="0"/>
              <a:t>falai da Sua grandeza, </a:t>
            </a:r>
          </a:p>
          <a:p>
            <a:r>
              <a:rPr lang="pt-BR" dirty="0"/>
              <a:t>Do perdão, da graça </a:t>
            </a:r>
          </a:p>
          <a:p>
            <a:r>
              <a:rPr lang="pt-BR" dirty="0"/>
              <a:t>que a todos dá.</a:t>
            </a:r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36352408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C6E3E50-D455-4E37-89BF-F60AE082C5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LOUVAI A CRISTO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7062D39-5C57-4B8E-B85D-FB2AB9863A6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22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07B49A16-8765-4678-8395-70DE76F563A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Louvai, louvai Cristo, </a:t>
            </a:r>
          </a:p>
          <a:p>
            <a:r>
              <a:rPr lang="pt-BR" dirty="0"/>
              <a:t>o bom Mestre divino! </a:t>
            </a:r>
          </a:p>
          <a:p>
            <a:r>
              <a:rPr lang="pt-BR" dirty="0"/>
              <a:t>Conselhos bons dá </a:t>
            </a:r>
          </a:p>
          <a:p>
            <a:r>
              <a:rPr lang="pt-BR" dirty="0"/>
              <a:t>Ele ao pecador; </a:t>
            </a:r>
          </a:p>
        </p:txBody>
      </p:sp>
    </p:spTree>
    <p:extLst>
      <p:ext uri="{BB962C8B-B14F-4D97-AF65-F5344CB8AC3E}">
        <p14:creationId xmlns:p14="http://schemas.microsoft.com/office/powerpoint/2010/main" val="13179698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C6E3E50-D455-4E37-89BF-F60AE082C5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LOUVAI A CRISTO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7062D39-5C57-4B8E-B85D-FB2AB9863A6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22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07B49A16-8765-4678-8395-70DE76F563A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Anunciai as </a:t>
            </a:r>
          </a:p>
          <a:p>
            <a:r>
              <a:rPr lang="pt-BR" dirty="0"/>
              <a:t>bênçãos maravilhosas, </a:t>
            </a:r>
          </a:p>
          <a:p>
            <a:r>
              <a:rPr lang="pt-BR" dirty="0"/>
              <a:t>Concedidas por </a:t>
            </a:r>
          </a:p>
          <a:p>
            <a:r>
              <a:rPr lang="pt-BR" dirty="0"/>
              <a:t>esse Salvador. </a:t>
            </a:r>
          </a:p>
        </p:txBody>
      </p:sp>
    </p:spTree>
    <p:extLst>
      <p:ext uri="{BB962C8B-B14F-4D97-AF65-F5344CB8AC3E}">
        <p14:creationId xmlns:p14="http://schemas.microsoft.com/office/powerpoint/2010/main" val="420564175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C6E3E50-D455-4E37-89BF-F60AE082C5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LOUVAI A CRISTO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7062D39-5C57-4B8E-B85D-FB2AB9863A6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22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07B49A16-8765-4678-8395-70DE76F563A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Ide, todos, servos </a:t>
            </a:r>
          </a:p>
          <a:p>
            <a:r>
              <a:rPr lang="pt-BR" dirty="0"/>
              <a:t>de Jesus Cristo; </a:t>
            </a:r>
          </a:p>
          <a:p>
            <a:r>
              <a:rPr lang="pt-BR" dirty="0"/>
              <a:t>Ele jamais vos abandonará.</a:t>
            </a:r>
          </a:p>
        </p:txBody>
      </p:sp>
    </p:spTree>
    <p:extLst>
      <p:ext uri="{BB962C8B-B14F-4D97-AF65-F5344CB8AC3E}">
        <p14:creationId xmlns:p14="http://schemas.microsoft.com/office/powerpoint/2010/main" val="77573589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C6E3E50-D455-4E37-89BF-F60AE082C5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LOUVAI A CRISTO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7062D39-5C57-4B8E-B85D-FB2AB9863A6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22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07B49A16-8765-4678-8395-70DE76F563A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Louvai, louvai, </a:t>
            </a:r>
          </a:p>
          <a:p>
            <a:r>
              <a:rPr lang="pt-BR" dirty="0"/>
              <a:t>falai da Sua grandeza, </a:t>
            </a:r>
          </a:p>
          <a:p>
            <a:r>
              <a:rPr lang="pt-BR" dirty="0"/>
              <a:t>Do perdão, da graça </a:t>
            </a:r>
          </a:p>
          <a:p>
            <a:r>
              <a:rPr lang="pt-BR" dirty="0"/>
              <a:t>que a todos dá.</a:t>
            </a:r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12447653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1696</TotalTime>
  <Words>252</Words>
  <Application>Microsoft Office PowerPoint</Application>
  <PresentationFormat>Apresentação na tela (16:9)</PresentationFormat>
  <Paragraphs>72</Paragraphs>
  <Slides>13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13</vt:i4>
      </vt:variant>
    </vt:vector>
  </HeadingPairs>
  <TitlesOfParts>
    <vt:vector size="19" baseType="lpstr">
      <vt:lpstr>Arial</vt:lpstr>
      <vt:lpstr>BentonSans Black</vt:lpstr>
      <vt:lpstr>BentonSans Bold</vt:lpstr>
      <vt:lpstr>BentonSans Regular</vt:lpstr>
      <vt:lpstr>Calibri</vt:lpstr>
      <vt:lpstr>Tema do Office</vt:lpstr>
      <vt:lpstr>LOUVAI A CRISTO</vt:lpstr>
      <vt:lpstr>LOUVAI A CRISTO</vt:lpstr>
      <vt:lpstr>LOUVAI A CRISTO</vt:lpstr>
      <vt:lpstr>LOUVAI A CRISTO</vt:lpstr>
      <vt:lpstr>LOUVAI A CRISTO</vt:lpstr>
      <vt:lpstr>LOUVAI A CRISTO</vt:lpstr>
      <vt:lpstr>LOUVAI A CRISTO</vt:lpstr>
      <vt:lpstr>LOUVAI A CRISTO</vt:lpstr>
      <vt:lpstr>LOUVAI A CRISTO</vt:lpstr>
      <vt:lpstr>LOUVAI A CRISTO</vt:lpstr>
      <vt:lpstr>LOUVAI A CRISTO</vt:lpstr>
      <vt:lpstr>LOUVAI A CRISTO</vt:lpstr>
      <vt:lpstr>LOUVAI A CRISTO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17</cp:revision>
  <dcterms:created xsi:type="dcterms:W3CDTF">2019-03-12T19:19:25Z</dcterms:created>
  <dcterms:modified xsi:type="dcterms:W3CDTF">2019-06-12T21:39:23Z</dcterms:modified>
</cp:coreProperties>
</file>

<file path=docProps/thumbnail.jpeg>
</file>